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83c014b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b78ef5b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0aa453f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ba98f7c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90b4d1c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f38ebb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21f9987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898775c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c46675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228c3b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f24781f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34a4b3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28ec982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c4fb08f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3d0bc0b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ce9a12a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e53e36f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5789bf7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1478024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d2dcc8d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9d06cc5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2952fc8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0742e3d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b87b770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b1c3063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a51a08c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7ace250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5037ddc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(409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t>0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046929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151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1868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42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296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2021-01-21T14:05:16Z</dcterms:modified>
  <cp:category/>
</cp:coreProperties>
</file>